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38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8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F7AD-419A-4530-AE77-E9742908FECC}" type="datetimeFigureOut">
              <a:rPr lang="en-GB" smtClean="0"/>
              <a:t>19/08/2015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A461-72BA-453D-8B17-B82C33D9E4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236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F7AD-419A-4530-AE77-E9742908FECC}" type="datetimeFigureOut">
              <a:rPr lang="en-GB" smtClean="0"/>
              <a:t>19/08/2015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A461-72BA-453D-8B17-B82C33D9E4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170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F7AD-419A-4530-AE77-E9742908FECC}" type="datetimeFigureOut">
              <a:rPr lang="en-GB" smtClean="0"/>
              <a:t>19/08/2015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A461-72BA-453D-8B17-B82C33D9E4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308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F7AD-419A-4530-AE77-E9742908FECC}" type="datetimeFigureOut">
              <a:rPr lang="en-GB" smtClean="0"/>
              <a:t>19/08/2015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A461-72BA-453D-8B17-B82C33D9E4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280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F7AD-419A-4530-AE77-E9742908FECC}" type="datetimeFigureOut">
              <a:rPr lang="en-GB" smtClean="0"/>
              <a:t>19/08/2015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A461-72BA-453D-8B17-B82C33D9E4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828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F7AD-419A-4530-AE77-E9742908FECC}" type="datetimeFigureOut">
              <a:rPr lang="en-GB" smtClean="0"/>
              <a:t>19/08/2015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A461-72BA-453D-8B17-B82C33D9E4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645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F7AD-419A-4530-AE77-E9742908FECC}" type="datetimeFigureOut">
              <a:rPr lang="en-GB" smtClean="0"/>
              <a:t>19/08/2015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A461-72BA-453D-8B17-B82C33D9E4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402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F7AD-419A-4530-AE77-E9742908FECC}" type="datetimeFigureOut">
              <a:rPr lang="en-GB" smtClean="0"/>
              <a:t>19/08/2015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A461-72BA-453D-8B17-B82C33D9E4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630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F7AD-419A-4530-AE77-E9742908FECC}" type="datetimeFigureOut">
              <a:rPr lang="en-GB" smtClean="0"/>
              <a:t>19/08/2015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A461-72BA-453D-8B17-B82C33D9E4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964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F7AD-419A-4530-AE77-E9742908FECC}" type="datetimeFigureOut">
              <a:rPr lang="en-GB" smtClean="0"/>
              <a:t>19/08/2015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A461-72BA-453D-8B17-B82C33D9E4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16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F7AD-419A-4530-AE77-E9742908FECC}" type="datetimeFigureOut">
              <a:rPr lang="en-GB" smtClean="0"/>
              <a:t>19/08/2015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A461-72BA-453D-8B17-B82C33D9E4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714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FF7AD-419A-4530-AE77-E9742908FECC}" type="datetimeFigureOut">
              <a:rPr lang="en-GB" smtClean="0"/>
              <a:t>19/08/2015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EA461-72BA-453D-8B17-B82C33D9E4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740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91544" y="332657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PRASĪBAS STUDIJU KURSĀ FITOPATOLOĢIJA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39516" y="1388969"/>
            <a:ext cx="8712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Studiju kurss noslēdzas ar ieskaiti (ar atzīmi).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03512" y="2492897"/>
            <a:ext cx="84969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Vērtējums ir </a:t>
            </a:r>
            <a:r>
              <a:rPr lang="lv-LV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akumulējošs</a:t>
            </a:r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tā ir vidējā balle no četriem kontroldarbiem, papildus tiek ņemti vērā laboratorijas darbu rezultāti. 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47528" y="4365104"/>
            <a:ext cx="84969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2400" b="1" dirty="0">
                <a:solidFill>
                  <a:srgbClr val="438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 iegūtu sekmīgu vērtējumu, nepieciešams: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iegūt vismaz 3.5 balles vidēji četros kontroldarbos;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nostrādāt un  aizstāvēt laboratorijas darbus saskaņā ar pasniedzējas prasībām;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iegūt sekmīgu vērtējumu praktiskajā ieskaitē.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982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26777" y="341949"/>
            <a:ext cx="8424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Kontroldarbus jānokārto termiņā, par kuru vienojas pasniedzējs un studentu grupa, ja tas nav iespējams, kontroldarbu kārto pasniedzēja pieņemšanas laikā, </a:t>
            </a:r>
            <a:r>
              <a:rPr lang="lv-LV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 pirms noliktā termiņa.</a:t>
            </a:r>
            <a:endParaRPr lang="en-GB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3937" y="2276872"/>
            <a:ext cx="8352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Kontroldarbos katrs jautājums tiek novērtēts atsevišķi, kopā var saņemt </a:t>
            </a:r>
            <a:r>
              <a:rPr lang="lv-LV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0-10 balles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un 10 balles var saņemt tikai tad, ja ir lasīta papildus literatūra vai veiksmīgi izmantotas iepriekšējās zināšanas vai praktiskā pieredze.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11524" y="4581128"/>
            <a:ext cx="8280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Nostrādājot pirmo laboratorijas darbu daļu (vispārējā fitopatoloģija) tiek kārtota praktiskā ieskaite – </a:t>
            </a:r>
            <a:r>
              <a:rPr lang="lv-LV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patogēnu identifikācija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izmantojot mikroskopu un visus pieejamos literatūras avotus, kā arī savas piezīmes. Ieskaiti kārto tikai tad, ja iepriekš ir nostrādāti un aizstāvēti laboratorijas darbi.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226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172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BB</dc:creator>
  <cp:lastModifiedBy>BB</cp:lastModifiedBy>
  <cp:revision>2</cp:revision>
  <dcterms:created xsi:type="dcterms:W3CDTF">2015-08-19T08:53:37Z</dcterms:created>
  <dcterms:modified xsi:type="dcterms:W3CDTF">2015-08-19T08:56:42Z</dcterms:modified>
</cp:coreProperties>
</file>